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3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2" r:id="rId5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6327"/>
  </p:normalViewPr>
  <p:slideViewPr>
    <p:cSldViewPr snapToGrid="0">
      <p:cViewPr varScale="1">
        <p:scale>
          <a:sx n="77" d="100"/>
          <a:sy n="77" d="100"/>
        </p:scale>
        <p:origin x="60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18FADF2-B5F7-C340-BF00-28E9386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483371"/>
            <a:ext cx="10076033" cy="412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A57848-3171-A0F5-F532-54B2A416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962"/>
            <a:ext cx="12192000" cy="38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2" y="191546"/>
            <a:ext cx="5687658" cy="3064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31" y="191546"/>
            <a:ext cx="5057329" cy="30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0" y="3296753"/>
            <a:ext cx="2992603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3302070"/>
            <a:ext cx="3400489" cy="288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F43C04-7C8B-2962-9561-ECB6B27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8" y="287914"/>
            <a:ext cx="8327300" cy="2739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E26C6-70D6-2D9A-A309-218601428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Section 11</a:t>
            </a:r>
            <a:endParaRPr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69DE81-B051-A272-56C7-B1817B71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505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152</Words>
  <Application>Microsoft Office PowerPoint</Application>
  <PresentationFormat>ワイド画面</PresentationFormat>
  <Paragraphs>44</Paragraphs>
  <Slides>54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58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63</cp:revision>
  <dcterms:created xsi:type="dcterms:W3CDTF">2022-12-20T13:05:06Z</dcterms:created>
  <dcterms:modified xsi:type="dcterms:W3CDTF">2023-04-04T05:11:55Z</dcterms:modified>
</cp:coreProperties>
</file>